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59" r:id="rId4"/>
    <p:sldId id="262" r:id="rId5"/>
    <p:sldId id="257" r:id="rId6"/>
    <p:sldId id="26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81F6D-9C3A-9043-97A4-916449E4B6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9CBAC-A26E-E341-B749-52EDAF7598C8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6807"/>
            <a:ext cx="7277847" cy="754422"/>
          </a:xfrm>
        </p:spPr>
        <p:txBody>
          <a:bodyPr/>
          <a:lstStyle/>
          <a:p>
            <a:r>
              <a:rPr lang="en-US" sz="2000" dirty="0" smtClean="0"/>
              <a:t>       La </a:t>
            </a:r>
            <a:r>
              <a:rPr lang="en-US" sz="2000" dirty="0" err="1" smtClean="0"/>
              <a:t>Escuela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29" y="1851507"/>
            <a:ext cx="7092790" cy="469272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8232695" y="5127172"/>
            <a:ext cx="538096" cy="108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137819" y="5366657"/>
            <a:ext cx="897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primer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44286" y="5966350"/>
            <a:ext cx="500743" cy="2157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1" y="5366657"/>
            <a:ext cx="1045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5800" y="4441371"/>
            <a:ext cx="359229" cy="2721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3886200"/>
            <a:ext cx="104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tercer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8137819" y="2830285"/>
            <a:ext cx="558266" cy="2612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37818" y="1851507"/>
            <a:ext cx="1006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5660571" y="1513114"/>
            <a:ext cx="97972" cy="15784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01343" y="86678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estante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7641771" y="1121229"/>
            <a:ext cx="321876" cy="7302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350151" y="682117"/>
            <a:ext cx="1575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553267"/>
          </a:xfrm>
        </p:spPr>
        <p:txBody>
          <a:bodyPr/>
          <a:lstStyle/>
          <a:p>
            <a:r>
              <a:rPr lang="en-US" sz="2000" dirty="0" smtClean="0">
                <a:latin typeface="Ayuthaya"/>
                <a:cs typeface="Ayuthaya"/>
              </a:rPr>
              <a:t>El </a:t>
            </a:r>
            <a:r>
              <a:rPr lang="en-US" sz="2000" dirty="0" smtClean="0">
                <a:latin typeface="Ayuthaya"/>
                <a:cs typeface="Ayuthaya"/>
              </a:rPr>
              <a:t>Salon de </a:t>
            </a:r>
            <a:r>
              <a:rPr lang="en-US" sz="2000" dirty="0" err="1" smtClean="0">
                <a:latin typeface="Ayuthaya"/>
                <a:cs typeface="Ayuthaya"/>
              </a:rPr>
              <a:t>Clase</a:t>
            </a:r>
            <a:r>
              <a:rPr lang="en-US" sz="2000" dirty="0" smtClean="0">
                <a:latin typeface="Ayuthaya"/>
                <a:cs typeface="Ayuthaya"/>
              </a:rPr>
              <a:t> </a:t>
            </a:r>
            <a:endParaRPr lang="en-US" sz="2000" dirty="0">
              <a:latin typeface="Ayuthaya"/>
              <a:cs typeface="Ayuthaya"/>
            </a:endParaRPr>
          </a:p>
        </p:txBody>
      </p:sp>
      <p:pic>
        <p:nvPicPr>
          <p:cNvPr id="4" name="Content Placeholder 3" descr="earth_science_classroo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1258" r="-31258"/>
          <a:stretch>
            <a:fillRect/>
          </a:stretch>
        </p:blipFill>
        <p:spPr>
          <a:xfrm>
            <a:off x="275054" y="2177615"/>
            <a:ext cx="8629887" cy="4370418"/>
          </a:xfrm>
        </p:spPr>
      </p:pic>
      <p:sp>
        <p:nvSpPr>
          <p:cNvPr id="5" name="Right Arrow 4"/>
          <p:cNvSpPr/>
          <p:nvPr/>
        </p:nvSpPr>
        <p:spPr>
          <a:xfrm>
            <a:off x="1598706" y="4362824"/>
            <a:ext cx="1210235" cy="20917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9294" y="4178158"/>
            <a:ext cx="141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escritorio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2450353" y="1240118"/>
            <a:ext cx="358588" cy="93749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03823" y="821765"/>
            <a:ext cx="1210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poster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45029" y="1785257"/>
            <a:ext cx="957942" cy="16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5053" y="1191097"/>
            <a:ext cx="1727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pizarra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595257" y="5660571"/>
            <a:ext cx="2155372" cy="3918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92143" y="5845237"/>
            <a:ext cx="1012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mesa 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262743" y="5845237"/>
            <a:ext cx="1546198" cy="2072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9294" y="5845237"/>
            <a:ext cx="1083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laptop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ont &amp; Cutawa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015" y="1857461"/>
            <a:ext cx="8076598" cy="4732382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1621971" y="1458686"/>
            <a:ext cx="0" cy="1730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34143" y="1023257"/>
            <a:ext cx="142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escaleras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803572" y="1643743"/>
            <a:ext cx="359228" cy="1209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03572" y="1219200"/>
            <a:ext cx="1110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baño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85800" y="4680857"/>
            <a:ext cx="1251857" cy="217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3286" y="4386943"/>
            <a:ext cx="12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oficina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886201" y="5954487"/>
            <a:ext cx="1567542" cy="315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53743" y="6085505"/>
            <a:ext cx="170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vestíbulo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6215743" y="5551714"/>
            <a:ext cx="1099457" cy="4027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315200" y="5812971"/>
            <a:ext cx="1197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cafetería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237"/>
            <a:ext cx="7770813" cy="625418"/>
          </a:xfrm>
        </p:spPr>
        <p:txBody>
          <a:bodyPr/>
          <a:lstStyle/>
          <a:p>
            <a:r>
              <a:rPr lang="en-US" sz="2000" dirty="0" smtClean="0">
                <a:latin typeface="Ayuthaya"/>
                <a:cs typeface="Ayuthaya"/>
              </a:rPr>
              <a:t>La </a:t>
            </a:r>
            <a:r>
              <a:rPr lang="en-US" sz="2000" dirty="0" err="1" smtClean="0">
                <a:latin typeface="Ayuthaya"/>
                <a:cs typeface="Ayuthaya"/>
              </a:rPr>
              <a:t>Biblioteca</a:t>
            </a:r>
            <a:endParaRPr lang="en-US" sz="2000" dirty="0">
              <a:latin typeface="Ayuthaya"/>
              <a:cs typeface="Ayuthaya"/>
            </a:endParaRPr>
          </a:p>
        </p:txBody>
      </p:sp>
      <p:pic>
        <p:nvPicPr>
          <p:cNvPr id="4" name="Content Placeholder 3" descr="DSC_000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7784" r="-17784"/>
          <a:stretch>
            <a:fillRect/>
          </a:stretch>
        </p:blipFill>
        <p:spPr>
          <a:xfrm>
            <a:off x="404075" y="2049463"/>
            <a:ext cx="8254673" cy="4184427"/>
          </a:xfrm>
        </p:spPr>
      </p:pic>
      <p:sp>
        <p:nvSpPr>
          <p:cNvPr id="5" name="Right Arrow 4"/>
          <p:cNvSpPr/>
          <p:nvPr/>
        </p:nvSpPr>
        <p:spPr>
          <a:xfrm rot="16200000">
            <a:off x="5628758" y="4500628"/>
            <a:ext cx="548387" cy="216455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17211" y="4904437"/>
            <a:ext cx="7132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La </a:t>
            </a:r>
            <a:r>
              <a:rPr lang="en-US" sz="16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Silla</a:t>
            </a:r>
            <a:endParaRPr lang="en-US" sz="16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123764" y="3570941"/>
            <a:ext cx="239059" cy="76372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06817" y="3205129"/>
            <a:ext cx="1910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La </a:t>
            </a:r>
            <a:r>
              <a:rPr lang="en-US" sz="16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Computadora</a:t>
            </a:r>
            <a:endParaRPr lang="en-US" sz="16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or spanish cla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7568" y="2209800"/>
            <a:ext cx="3467276" cy="4462463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1534886" y="4125686"/>
            <a:ext cx="1302682" cy="544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9228" y="3941020"/>
            <a:ext cx="1534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667000" y="1382486"/>
            <a:ext cx="859971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94114" y="1013154"/>
            <a:ext cx="300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712000"/>
          </a:xfrm>
        </p:spPr>
        <p:txBody>
          <a:bodyPr/>
          <a:lstStyle/>
          <a:p>
            <a:r>
              <a:rPr lang="en-US" sz="2000" dirty="0" smtClean="0">
                <a:latin typeface="Ayuthaya"/>
                <a:cs typeface="Ayuthaya"/>
              </a:rPr>
              <a:t>El </a:t>
            </a:r>
            <a:r>
              <a:rPr lang="en-US" sz="2000" dirty="0" err="1" smtClean="0">
                <a:latin typeface="Ayuthaya"/>
                <a:cs typeface="Ayuthaya"/>
              </a:rPr>
              <a:t>Pasillo</a:t>
            </a:r>
            <a:r>
              <a:rPr lang="en-US" sz="2000" dirty="0" smtClean="0">
                <a:latin typeface="Ayuthaya"/>
                <a:cs typeface="Ayuthaya"/>
              </a:rPr>
              <a:t> </a:t>
            </a:r>
            <a:endParaRPr lang="en-US" sz="2000" dirty="0">
              <a:latin typeface="Ayuthaya"/>
              <a:cs typeface="Ayuthaya"/>
            </a:endParaRPr>
          </a:p>
        </p:txBody>
      </p:sp>
      <p:pic>
        <p:nvPicPr>
          <p:cNvPr id="4" name="Content Placeholder 3" descr="20100910-education-school-hallway-300x20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589" r="-22589"/>
          <a:stretch>
            <a:fillRect/>
          </a:stretch>
        </p:blipFill>
        <p:spPr>
          <a:xfrm>
            <a:off x="303056" y="2209799"/>
            <a:ext cx="8840944" cy="4370417"/>
          </a:xfrm>
        </p:spPr>
      </p:pic>
      <p:sp>
        <p:nvSpPr>
          <p:cNvPr id="5" name="TextBox 4"/>
          <p:cNvSpPr txBox="1"/>
          <p:nvPr/>
        </p:nvSpPr>
        <p:spPr>
          <a:xfrm>
            <a:off x="6260353" y="3222370"/>
            <a:ext cx="1090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merican Typewriter"/>
                <a:cs typeface="American Typewriter"/>
              </a:rPr>
              <a:t>El locker </a:t>
            </a:r>
            <a:endParaRPr lang="en-US" sz="1600" dirty="0">
              <a:solidFill>
                <a:schemeClr val="accent1"/>
              </a:solidFill>
              <a:latin typeface="American Typewriter"/>
              <a:cs typeface="American Typewri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524406"/>
          </a:xfrm>
        </p:spPr>
        <p:txBody>
          <a:bodyPr/>
          <a:lstStyle/>
          <a:p>
            <a:r>
              <a:rPr lang="en-US" sz="2000" dirty="0" smtClean="0">
                <a:latin typeface="Ayuthaya"/>
                <a:cs typeface="Ayuthaya"/>
              </a:rPr>
              <a:t>El </a:t>
            </a:r>
            <a:r>
              <a:rPr lang="en-US" sz="2000" dirty="0" err="1" smtClean="0">
                <a:latin typeface="Ayuthaya"/>
                <a:cs typeface="Ayuthaya"/>
              </a:rPr>
              <a:t>Gimnasio</a:t>
            </a:r>
            <a:endParaRPr lang="en-US" sz="2000" dirty="0">
              <a:latin typeface="Ayuthaya"/>
              <a:cs typeface="Ayuthaya"/>
            </a:endParaRPr>
          </a:p>
        </p:txBody>
      </p:sp>
      <p:pic>
        <p:nvPicPr>
          <p:cNvPr id="4" name="Content Placeholder 3" descr="Calhan_Colorado_High_School_Gymnasium_by_David_Shankbon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858" r="-29858"/>
          <a:stretch>
            <a:fillRect/>
          </a:stretch>
        </p:blipFill>
        <p:spPr>
          <a:xfrm>
            <a:off x="194235" y="2209800"/>
            <a:ext cx="8770471" cy="43942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114</TotalTime>
  <Words>56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Folio</vt:lpstr>
      <vt:lpstr>Slide 1</vt:lpstr>
      <vt:lpstr>       La Escuela </vt:lpstr>
      <vt:lpstr>El Salon de Clase </vt:lpstr>
      <vt:lpstr>Slide 4</vt:lpstr>
      <vt:lpstr>La Biblioteca</vt:lpstr>
      <vt:lpstr>Slide 6</vt:lpstr>
      <vt:lpstr>El Pasillo </vt:lpstr>
      <vt:lpstr>El Gimnasio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NYCDOE</dc:creator>
  <cp:lastModifiedBy>luceros computer</cp:lastModifiedBy>
  <cp:revision>7</cp:revision>
  <dcterms:created xsi:type="dcterms:W3CDTF">2013-09-25T17:33:10Z</dcterms:created>
  <dcterms:modified xsi:type="dcterms:W3CDTF">2013-09-26T02:00:31Z</dcterms:modified>
</cp:coreProperties>
</file>